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3" r:id="rId6"/>
    <p:sldId id="260" r:id="rId7"/>
    <p:sldId id="261" r:id="rId8"/>
    <p:sldId id="262" r:id="rId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0" d="100"/>
          <a:sy n="80" d="100"/>
        </p:scale>
        <p:origin x="754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F72A24E-8D3B-49ED-89F7-81F8B8DC69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5BACC5F-2B80-49FA-AB4E-88671651F4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942DD1B-E5C2-4035-92A5-287453086F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2257B-661B-4BB9-AA31-E36252258300}" type="datetimeFigureOut">
              <a:rPr lang="zh-CN" altLang="en-US" smtClean="0"/>
              <a:t>2023/3/5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590ACF5-C3E4-4DBB-8589-8B779C6879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CCE3FF5-3357-4F5D-9583-32D2054CD8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4A313-CC97-4645-9C21-5C972B8025F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40930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9A9F5E1-35D4-4A13-B47E-FC67B5E6AD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A345807-FB57-4A9D-96B8-A00106BFED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51F8C17-5466-450B-8114-642AD2AEE6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2257B-661B-4BB9-AA31-E36252258300}" type="datetimeFigureOut">
              <a:rPr lang="zh-CN" altLang="en-US" smtClean="0"/>
              <a:t>2023/3/5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AAAA8E1-E1D1-4C27-8E6A-B126DB4B03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030E4C9-7398-4055-AE86-C36167C88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4A313-CC97-4645-9C21-5C972B8025F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17000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76313165-C677-4736-BEFA-B1944C53A28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B6F2F9A-D74A-4A2F-B92A-4785605FFE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8D83D16-6B44-4295-B009-F8420B7EEB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2257B-661B-4BB9-AA31-E36252258300}" type="datetimeFigureOut">
              <a:rPr lang="zh-CN" altLang="en-US" smtClean="0"/>
              <a:t>2023/3/5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2488E89-1DFC-4600-B860-B818D6A70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7ABF0BA-3095-4FEF-B8BE-2A4A235B4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4A313-CC97-4645-9C21-5C972B8025F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19121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E30647-541B-4314-ACB3-762F4591E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38A58CD-6E0C-4525-A195-47ED7B9B8F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60A3259-F634-414C-9E2C-6C7659776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2257B-661B-4BB9-AA31-E36252258300}" type="datetimeFigureOut">
              <a:rPr lang="zh-CN" altLang="en-US" smtClean="0"/>
              <a:t>2023/3/5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1FDBE3F-12A3-44FE-8855-F0D625A0F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ED267FC-E7A6-4379-B007-7D1FE7416F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4A313-CC97-4645-9C21-5C972B8025F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01357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CE87F6-5915-4843-B485-67C2904CDC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4361C7E-1CAC-44B8-8CFE-F21399FC5B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A8925D4-6BA0-4D94-B94A-08DCEFB526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2257B-661B-4BB9-AA31-E36252258300}" type="datetimeFigureOut">
              <a:rPr lang="zh-CN" altLang="en-US" smtClean="0"/>
              <a:t>2023/3/5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F4861E1-73A8-401A-8550-E7DFDE87EB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AD7FBF8-9714-4B71-90BB-3286C93682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4A313-CC97-4645-9C21-5C972B8025F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23657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661EA8-3344-46DB-9BCE-5390B5F3B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0DBB581-B04E-44B1-A759-C1B978E48B8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496EEB0-84D2-4A0E-A596-AE4899B3B5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B7FD60A-CCF3-4A76-AF51-233332B221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2257B-661B-4BB9-AA31-E36252258300}" type="datetimeFigureOut">
              <a:rPr lang="zh-CN" altLang="en-US" smtClean="0"/>
              <a:t>2023/3/5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9EB9E25-F44B-4E90-8625-E7E90FA978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72F8D18-FFCC-4C55-B8CB-8A156CED5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4A313-CC97-4645-9C21-5C972B8025F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05361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3FFB7C-F329-4536-ADBD-97432A142F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D898724-C92E-46F0-ADE5-2ADD7F7F2F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461A695-E861-44A1-8B17-83F3979B2E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F26DA6B-A7E7-41B9-9BE7-951C4B91E26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FA40498-DF54-44C2-A89C-F023164939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D5D2BFDE-BEBA-4AAF-BE9C-C395BF5FD1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2257B-661B-4BB9-AA31-E36252258300}" type="datetimeFigureOut">
              <a:rPr lang="zh-CN" altLang="en-US" smtClean="0"/>
              <a:t>2023/3/5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510AA467-D97A-44D9-B22E-11BE24856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CF2A3AEF-48AA-4021-8B22-8D4BEEA17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4A313-CC97-4645-9C21-5C972B8025F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27873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E74B4B-8704-42A4-86BA-BD0DD4E10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C6EFF43-2980-48AE-A1AA-27EC21289F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2257B-661B-4BB9-AA31-E36252258300}" type="datetimeFigureOut">
              <a:rPr lang="zh-CN" altLang="en-US" smtClean="0"/>
              <a:t>2023/3/5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26114B0-A335-4EAE-A579-EB4600B984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2C471B3-4C56-4F48-94DC-9699A993EE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4A313-CC97-4645-9C21-5C972B8025F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15031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7DB31B95-D1EE-4A95-9F50-49D4BA3F4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2257B-661B-4BB9-AA31-E36252258300}" type="datetimeFigureOut">
              <a:rPr lang="zh-CN" altLang="en-US" smtClean="0"/>
              <a:t>2023/3/5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09E57EC4-C770-4FC5-9F18-3A3BD175EC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1BD3B27-BA8A-4EB7-BAEF-5D66531CF4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4A313-CC97-4645-9C21-5C972B8025F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44139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90DE391-B60D-4D20-A9AC-4187BDCFF9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576B5CF-55E5-4A60-8C29-620232DFA7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9BC1464-BD72-4AB5-B023-3C4713A996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7200002-5331-427B-AA72-24978F3235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2257B-661B-4BB9-AA31-E36252258300}" type="datetimeFigureOut">
              <a:rPr lang="zh-CN" altLang="en-US" smtClean="0"/>
              <a:t>2023/3/5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794ABCF-EF35-4F25-96D5-06EA658E41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79E6665-79A9-4D3E-BFBE-11286EA7B4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4A313-CC97-4645-9C21-5C972B8025F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14963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72F508-94A3-4A2F-A2A2-4820F4011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BD4D8193-5688-4269-8737-FEA063F9BF1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E59397A-DE1D-48AC-903B-F620D6C235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9B8E7F0-07BD-438E-B33E-AE570058FE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2257B-661B-4BB9-AA31-E36252258300}" type="datetimeFigureOut">
              <a:rPr lang="zh-CN" altLang="en-US" smtClean="0"/>
              <a:t>2023/3/5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2DF1C22-8904-4E3B-AF1F-DF6DA6DAF7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E95EF06-35E7-4D4E-8E16-050F856D4B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4A313-CC97-4645-9C21-5C972B8025F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93976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A183186A-934F-4182-B2EC-4D4F54F1D8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2AAB529-6244-49E9-BF9A-551357C3AF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3D0D29A-C120-44E5-BA1E-2EAF822DE1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22257B-661B-4BB9-AA31-E36252258300}" type="datetimeFigureOut">
              <a:rPr lang="zh-CN" altLang="en-US" smtClean="0"/>
              <a:t>2023/3/5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C22527E-49AD-428B-97B1-23934F1B1E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8C1FE3A-095C-4D64-B075-963486E49E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C4A313-CC97-4645-9C21-5C972B8025F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18163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9BF784E-3F47-49D8-A685-74DC3EA2BA5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2E951FB-C061-4630-A6AE-B30F79C58CC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036CB3F-B78B-4299-BBAF-9A623985D1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562" y="728662"/>
            <a:ext cx="10048875" cy="540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4206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FE95470-91CF-44D2-B06A-69AC7F27B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中心支架原理</a:t>
            </a:r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6C688157-12A0-4315-8E4D-E86A6E02A4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8890" y="1199615"/>
            <a:ext cx="3466470" cy="5658385"/>
          </a:xfr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C02A530-E95E-4078-A735-8C7DE524BA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81200"/>
            <a:ext cx="5153025" cy="339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4831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6E5B254-6348-43BF-96DD-459F804BF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中心支架尺寸设计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9C061F79-7079-4D25-A411-541D56646D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387475"/>
            <a:ext cx="5397053" cy="4351338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6B9E1AB-79E6-4D9E-A0F6-FAC5A5418E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5253" y="1387475"/>
            <a:ext cx="5380636" cy="4262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0624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98F491-8CE0-4F28-9875-647478E09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中心支架迭代过程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24BB9834-7ADB-4873-B35C-E1F587D625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4447380" cy="2052637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F5F7ED0-1305-474A-8655-3AB5C35DEB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7012" y="3611995"/>
            <a:ext cx="6732588" cy="3060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3465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604AB6-BB70-40EE-A3B9-440EA5C4F6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抬笔原理</a:t>
            </a:r>
          </a:p>
        </p:txBody>
      </p:sp>
      <p:pic>
        <p:nvPicPr>
          <p:cNvPr id="4" name="抬笔原理">
            <a:hlinkClick r:id="" action="ppaction://media"/>
            <a:extLst>
              <a:ext uri="{FF2B5EF4-FFF2-40B4-BE49-F238E27FC236}">
                <a16:creationId xmlns:a16="http://schemas.microsoft.com/office/drawing/2014/main" id="{14713A1A-8567-4594-A2B8-3D4E0F717EE5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703638" y="1825625"/>
            <a:ext cx="4783137" cy="4351338"/>
          </a:xfrm>
        </p:spPr>
      </p:pic>
    </p:spTree>
    <p:extLst>
      <p:ext uri="{BB962C8B-B14F-4D97-AF65-F5344CB8AC3E}">
        <p14:creationId xmlns:p14="http://schemas.microsoft.com/office/powerpoint/2010/main" val="2878169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0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7CA5F4-10FB-4CD1-9C9F-EAB162A33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舵机支架</a:t>
            </a:r>
            <a:r>
              <a:rPr lang="en-US" altLang="zh-CN" dirty="0"/>
              <a:t>&amp;</a:t>
            </a:r>
            <a:r>
              <a:rPr lang="zh-CN" altLang="en-US" dirty="0"/>
              <a:t>抬笔机构尺寸设计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E20BDB32-A845-4B1E-BA11-C37D70CC8A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781969"/>
            <a:ext cx="4105275" cy="4095750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2C8CA39-BECD-4E8A-9EDB-18EB564CD1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1828" y="1781969"/>
            <a:ext cx="3232571" cy="4028281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0F1CAE01-D0B8-4AC1-83F3-EE62037D0103}"/>
              </a:ext>
            </a:extLst>
          </p:cNvPr>
          <p:cNvSpPr txBox="1"/>
          <p:nvPr/>
        </p:nvSpPr>
        <p:spPr>
          <a:xfrm>
            <a:off x="8905875" y="1933575"/>
            <a:ext cx="330090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zh-CN" altLang="en-US" dirty="0"/>
              <a:t>棍子和抬笔机构的配合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抬笔机构和舵机支架的配合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棍子和舵机支架的配合</a:t>
            </a:r>
          </a:p>
        </p:txBody>
      </p:sp>
    </p:spTree>
    <p:extLst>
      <p:ext uri="{BB962C8B-B14F-4D97-AF65-F5344CB8AC3E}">
        <p14:creationId xmlns:p14="http://schemas.microsoft.com/office/powerpoint/2010/main" val="15916566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4FDB20F-DE89-4586-B317-4707C9163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舵机支架迭代过程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1D7CB4C0-A3A3-46DD-A600-E8CDC210E0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608714"/>
            <a:ext cx="5136197" cy="2334635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CA2D95D-A872-4808-9FA8-10B05BCDDB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2650" y="3746789"/>
            <a:ext cx="5857874" cy="2662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518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151298-59C7-4ED5-AD96-9A77B4216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抬笔架构迭代过程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435A2914-175C-45C0-BE33-8F15DE5109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690687"/>
            <a:ext cx="4562947" cy="3422209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CA349DE-2D6A-47F0-AD9E-21482E410E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1148" y="1690687"/>
            <a:ext cx="5579271" cy="253603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16A18F5-2926-437F-A6DF-D85E2738F6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1147" y="4226719"/>
            <a:ext cx="5579271" cy="2536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7405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</TotalTime>
  <Words>56</Words>
  <Application>Microsoft Office PowerPoint</Application>
  <PresentationFormat>宽屏</PresentationFormat>
  <Paragraphs>10</Paragraphs>
  <Slides>8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2" baseType="lpstr">
      <vt:lpstr>等线</vt:lpstr>
      <vt:lpstr>等线 Light</vt:lpstr>
      <vt:lpstr>Arial</vt:lpstr>
      <vt:lpstr>Office 主题​​</vt:lpstr>
      <vt:lpstr>PowerPoint 演示文稿</vt:lpstr>
      <vt:lpstr>中心支架原理</vt:lpstr>
      <vt:lpstr>中心支架尺寸设计</vt:lpstr>
      <vt:lpstr>中心支架迭代过程</vt:lpstr>
      <vt:lpstr>抬笔原理</vt:lpstr>
      <vt:lpstr>舵机支架&amp;抬笔机构尺寸设计</vt:lpstr>
      <vt:lpstr>舵机支架迭代过程</vt:lpstr>
      <vt:lpstr>抬笔架构迭代过程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曹 知寒</dc:creator>
  <cp:lastModifiedBy>曹 知寒</cp:lastModifiedBy>
  <cp:revision>1</cp:revision>
  <dcterms:created xsi:type="dcterms:W3CDTF">2023-03-05T00:39:23Z</dcterms:created>
  <dcterms:modified xsi:type="dcterms:W3CDTF">2023-03-05T02:53:41Z</dcterms:modified>
</cp:coreProperties>
</file>